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75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Grand Slam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heels against fault line.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shooting Dan’s walls will incur a $25 fee per hit, payable in cash.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69582CC-EA2A-44D8-8ED0-21441E0CB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69915"/>
            <a:ext cx="7025777" cy="37556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/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Leave my walls Alone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27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9 paper, 9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" name="Line 18"/>
          <p:cNvSpPr>
            <a:spLocks noChangeShapeType="1"/>
          </p:cNvSpPr>
          <p:nvPr/>
        </p:nvSpPr>
        <p:spPr bwMode="auto">
          <a:xfrm>
            <a:off x="4559302" y="9294813"/>
            <a:ext cx="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19"/>
          <p:cNvSpPr>
            <a:spLocks noChangeShapeType="1"/>
          </p:cNvSpPr>
          <p:nvPr/>
        </p:nvSpPr>
        <p:spPr bwMode="auto">
          <a:xfrm flipV="1">
            <a:off x="4559302" y="9291638"/>
            <a:ext cx="1588" cy="3175"/>
          </a:xfrm>
          <a:prstGeom prst="line">
            <a:avLst/>
          </a:prstGeom>
          <a:noFill/>
          <a:ln w="174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0"/>
          <p:cNvSpPr>
            <a:spLocks noChangeShapeType="1"/>
          </p:cNvSpPr>
          <p:nvPr/>
        </p:nvSpPr>
        <p:spPr bwMode="auto">
          <a:xfrm flipV="1">
            <a:off x="4560889" y="9290050"/>
            <a:ext cx="0" cy="1588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D9DA5E1-2C8F-4C04-BE7E-6AA2D8B07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41074"/>
            <a:ext cx="7029978" cy="472268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</TotalTime>
  <Words>152</Words>
  <Application>Microsoft Office PowerPoint</Application>
  <PresentationFormat>Custom</PresentationFormat>
  <Paragraphs>24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2019-07-30T20:37:33Z</dcterms:modified>
  <cp:category>Shooting</cp:category>
</cp:coreProperties>
</file>

<file path=docProps/thumbnail.jpeg>
</file>